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7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DEE5-4545-44D4-A776-DCACF91A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F39B0-95A1-47AB-9A19-F6A706103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992A6-DDEB-496D-93C3-FE554655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B51F-F535-449F-BADB-F4676A06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2F70B-5D00-491C-9AAE-8CF9E4E1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B96B-72F3-4C5E-8E78-6E081757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CBE21-5A90-4AA3-A3B3-58124D638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E600-B9EF-47FD-8AB4-133A62FC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BA6EB-98A4-4650-9A8B-093827E8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2552E-296F-43F4-930F-6D553361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5335D4-5DB0-440D-9602-C6A96A52C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2D662-8497-4A7E-8361-378B9D412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F1400-8FAD-4258-93D9-4BD1EFF0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48FD1-CD23-4E9B-88DC-FF24029B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6A583-1E29-41A7-8C8D-F80FAD6E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4900-F871-466F-8D90-02B133E8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0E69-F462-4E9B-9DA5-F222C48F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C003-ED6A-4997-81C2-5859EDD3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DE95-9B44-4EEB-8D0E-0A1C2A2E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6DB97-359F-4BF7-A72A-555747D9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A713-A0FE-4FB3-95CB-5E846403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7EF13-43F2-49BF-9384-EFF878B65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FB4F2-87B8-4658-B6FE-322D4A4F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6F1D5-2EB1-4CCE-B2CC-91D256E6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DC962-3D82-4679-BEE7-2B2F15A6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A6D9-1B51-49E2-861C-A1B28D10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A7EC-2657-4064-A166-99E561EB7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96F2C-804F-4D8A-92E1-07532A5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37DC-AFFC-4695-B124-1813F03E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817EB-AAC1-44CD-9DED-93DD105D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BAB6D-9011-460C-B8C0-A89E8B62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1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D598-E4FD-48E4-BBDD-025100F7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0E42-82E2-4186-B524-38F4C068B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90B0B-0D07-48E6-A6A3-49B47F5FC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70CB5-74CE-46AA-B28F-FB49587D0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7FFE4-2E3F-44CD-9207-092266DF7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B7464-CA94-4E93-BF89-BAFAA4C0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3F489-7770-496E-88C9-FFD3086A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1561A7-60D4-458D-89C4-4A44C8B6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B5F3-B1E9-4BB9-9CCC-B7897D819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D265B-78F4-411B-803B-ACDFABF2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01448-2B7F-4F2D-9655-B10DA684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540F1-D765-461B-95C2-2AF5BA0A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57157-EBAE-435B-B394-2ABA1FD0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32B51-90AD-46D9-A31C-5C4FBC48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62BB7-B3CF-435B-93B3-9F669A21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1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D2489-503B-4A2A-B902-67B20B3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5EC4-CB1D-4B96-A5A4-6EF83CFB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68EE3-AA34-422C-B926-7CD69A03F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925A6-2BFC-4EB3-B486-E558EDB5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44CFB-3565-404F-818A-3DB9061D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EE52F-04C5-4A2B-A253-99499B12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9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CFC2-55E0-40EB-BF99-BF9C8350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558BA-4D65-409B-BA72-17DC7E6FB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781FC-880D-4E8E-8691-5B59CA3A3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39822-3F0A-41FE-B755-AD30C1CE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25FC5-B32C-4A2C-BC29-C605292D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A95FF-8F27-4125-A0DE-F78EC24B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227A2-C6C6-420D-AED8-1C0F9B21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5FB5-E3CF-4111-A71B-1804FD003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8D587-1832-46B9-B011-C55C66066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24BB-5194-43F3-B68E-B2DC0F49CA7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C9A3-F698-4F04-93B3-A9A90C160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2EC3-C570-4EF6-ACAD-17C0E1755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8183-6709-4C13-A099-9F646F79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EEAC0-A8C4-4CA1-A0F6-55275D69EC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Mean/ Median/ Mode/ Range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2E1B5-FCCA-4B80-90DC-DCE8FD6B9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5ABC-739E-4C6F-B4D0-5C301736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CD0E-19D2-433E-861E-4F888FF9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2683"/>
            <a:ext cx="8825659" cy="4385569"/>
          </a:xfrm>
        </p:spPr>
        <p:txBody>
          <a:bodyPr>
            <a:normAutofit/>
          </a:bodyPr>
          <a:lstStyle/>
          <a:p>
            <a:r>
              <a:rPr lang="en-US" sz="3600" dirty="0"/>
              <a:t>Mean:</a:t>
            </a:r>
          </a:p>
          <a:p>
            <a:pPr lvl="1"/>
            <a:r>
              <a:rPr lang="en-US" sz="3200" dirty="0"/>
              <a:t>Average</a:t>
            </a:r>
          </a:p>
          <a:p>
            <a:pPr lvl="2"/>
            <a:r>
              <a:rPr lang="en-US" sz="2800" dirty="0"/>
              <a:t>Find by adding all the numbers together and divide by how many there are </a:t>
            </a:r>
          </a:p>
          <a:p>
            <a:endParaRPr lang="en-US" sz="2400" dirty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200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5ABC-739E-4C6F-B4D0-5C301736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CD0E-19D2-433E-861E-4F888FF9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2683"/>
            <a:ext cx="8825659" cy="4385569"/>
          </a:xfrm>
        </p:spPr>
        <p:txBody>
          <a:bodyPr>
            <a:normAutofit/>
          </a:bodyPr>
          <a:lstStyle/>
          <a:p>
            <a:r>
              <a:rPr lang="en-US" sz="3600" dirty="0"/>
              <a:t>Median</a:t>
            </a:r>
          </a:p>
          <a:p>
            <a:pPr lvl="1"/>
            <a:r>
              <a:rPr lang="en-US" sz="3200" dirty="0"/>
              <a:t>The middle number</a:t>
            </a:r>
          </a:p>
          <a:p>
            <a:pPr lvl="2"/>
            <a:r>
              <a:rPr lang="en-US" sz="2800" dirty="0"/>
              <a:t>Find by putting the numbers in order from least to greatest </a:t>
            </a:r>
          </a:p>
          <a:p>
            <a:pPr lvl="2"/>
            <a:r>
              <a:rPr lang="en-US" sz="2800" dirty="0"/>
              <a:t>If there are 2 numbers, find the average (add them together and then divide by 2)</a:t>
            </a:r>
          </a:p>
        </p:txBody>
      </p:sp>
    </p:spTree>
    <p:extLst>
      <p:ext uri="{BB962C8B-B14F-4D97-AF65-F5344CB8AC3E}">
        <p14:creationId xmlns:p14="http://schemas.microsoft.com/office/powerpoint/2010/main" val="301990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5ABC-739E-4C6F-B4D0-5C301736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CD0E-19D2-433E-861E-4F888FF9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8194"/>
            <a:ext cx="8825659" cy="4314548"/>
          </a:xfrm>
        </p:spPr>
        <p:txBody>
          <a:bodyPr>
            <a:normAutofit lnSpcReduction="10000"/>
          </a:bodyPr>
          <a:lstStyle/>
          <a:p>
            <a:r>
              <a:rPr lang="en-US" sz="3800" dirty="0"/>
              <a:t>Mode:</a:t>
            </a:r>
          </a:p>
          <a:p>
            <a:pPr lvl="1"/>
            <a:r>
              <a:rPr lang="en-US" sz="3300" dirty="0"/>
              <a:t>Most</a:t>
            </a:r>
          </a:p>
          <a:p>
            <a:pPr lvl="2"/>
            <a:r>
              <a:rPr lang="en-US" sz="2800" dirty="0"/>
              <a:t>Find determining which number occurs the most often</a:t>
            </a:r>
          </a:p>
          <a:p>
            <a:r>
              <a:rPr lang="en-US" sz="3800" dirty="0"/>
              <a:t>Range</a:t>
            </a:r>
          </a:p>
          <a:p>
            <a:pPr lvl="1"/>
            <a:r>
              <a:rPr lang="en-US" sz="3300" dirty="0"/>
              <a:t>The distance between the maximum and minimum value</a:t>
            </a:r>
          </a:p>
          <a:p>
            <a:pPr lvl="2"/>
            <a:r>
              <a:rPr lang="en-US" sz="2800" dirty="0"/>
              <a:t>Find by subtracting the minimum value from the maximum value</a:t>
            </a:r>
          </a:p>
          <a:p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9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1F4D9E49F8E4CA71A54B1BC7349B1" ma:contentTypeVersion="13" ma:contentTypeDescription="Create a new document." ma:contentTypeScope="" ma:versionID="5f2a2de52aae2dd656f69c8b6ac106c1">
  <xsd:schema xmlns:xsd="http://www.w3.org/2001/XMLSchema" xmlns:xs="http://www.w3.org/2001/XMLSchema" xmlns:p="http://schemas.microsoft.com/office/2006/metadata/properties" xmlns:ns3="383e3cb0-0ae7-4b2d-9f23-7df899361f82" xmlns:ns4="70aa85d1-089b-4440-8ce4-2d0fec1a4215" targetNamespace="http://schemas.microsoft.com/office/2006/metadata/properties" ma:root="true" ma:fieldsID="0842f625a1a68ed7dfe0337266166d8b" ns3:_="" ns4:_="">
    <xsd:import namespace="383e3cb0-0ae7-4b2d-9f23-7df899361f82"/>
    <xsd:import namespace="70aa85d1-089b-4440-8ce4-2d0fec1a42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e3cb0-0ae7-4b2d-9f23-7df899361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a85d1-089b-4440-8ce4-2d0fec1a421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EC43F-5447-4247-BA92-38DC0D99D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e3cb0-0ae7-4b2d-9f23-7df899361f82"/>
    <ds:schemaRef ds:uri="70aa85d1-089b-4440-8ce4-2d0fec1a42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8EA80F-8637-445D-8901-BD4E460F1E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EEB29D-6B85-4F10-8B79-83E7E3A7C7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Mean/ Median/ Mode/ Range</vt:lpstr>
      <vt:lpstr>Terms</vt:lpstr>
      <vt:lpstr>Terms</vt:lpstr>
      <vt:lpstr>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Mean/ Median/ Mode/ Range</dc:title>
  <dc:creator>Marissa L Kalina</dc:creator>
  <cp:lastModifiedBy>Marissa L Kalina</cp:lastModifiedBy>
  <cp:revision>1</cp:revision>
  <dcterms:created xsi:type="dcterms:W3CDTF">2019-09-05T10:58:03Z</dcterms:created>
  <dcterms:modified xsi:type="dcterms:W3CDTF">2019-09-05T10:58:41Z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0x0101007C11F4D9E49F8E4CA71A54B1BC7349B1</vt:lpwstr>
  </property>
</Properties>
</file>