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723B-B275-4F94-A292-DE536411B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72118-1556-4288-8A46-032A66A5F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5014F-A3A7-44D7-B0AF-6C171605E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82C7-F9C9-4D52-B87A-FA84DBAE668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1097E-E991-450C-99CF-34168CD9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E6FC4-2174-4E7C-958A-06FD3CA6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073E-6FBB-4B8B-8D7E-C96AD415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3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290A7-41EC-44B0-BEF9-68E50BB0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F2947C-F168-4500-9298-8F323E2D8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32D79-EB36-4D44-9198-BBC226A7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82C7-F9C9-4D52-B87A-FA84DBAE668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89432-5266-462C-BDC4-6E4ED31C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FFD0B-3A80-4F13-8F89-DDC55713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073E-6FBB-4B8B-8D7E-C96AD415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3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7DB309-C353-4CBA-A5C0-72590BF73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82FEA-3902-45A4-8646-88DE8AB25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B37B8-E126-4FF0-BD7E-A06634BF8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82C7-F9C9-4D52-B87A-FA84DBAE668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FD32B-F71C-4E80-8057-3E41BCFA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F8EDD-B128-47A3-AFD0-40F76B64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073E-6FBB-4B8B-8D7E-C96AD415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8E567-D17B-4B17-8FA2-2E5808F83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1AB9A-A46F-483A-BE5B-A059BFE4A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5105F-F1EF-4675-A33C-6077A8425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82C7-F9C9-4D52-B87A-FA84DBAE668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41241-7F5A-4ADF-A4D0-52FA7FC0C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F148A-5427-4122-A008-BA8D30A5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073E-6FBB-4B8B-8D7E-C96AD415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6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5036D-F4CD-4EE6-9D8C-0C4035FA2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BDE62-013C-46CE-8FFC-B696EF7A9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315B5-E2D5-4278-8B0A-FFB6EEC44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82C7-F9C9-4D52-B87A-FA84DBAE668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FB755-35BE-45C8-AC7F-DE6ED2F0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2010D-A020-4BB2-9D1A-137E874EF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073E-6FBB-4B8B-8D7E-C96AD415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5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81D65-2F2F-4EFE-AB8E-4B6D774FC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1CC8F-9677-46E6-ADDD-6D2093EF2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092A9-9AB9-41D8-9CB8-59E21B34B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7C54A-B4D5-4114-A3E8-786DFF1E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82C7-F9C9-4D52-B87A-FA84DBAE668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CA84F-D999-4AC0-9DC9-109C401D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74800-8FE7-4AB1-8117-B1C77C0E6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073E-6FBB-4B8B-8D7E-C96AD415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6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DBC59-1AFC-48CB-A20B-F70FE59EB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B1357-32DF-457B-ADE0-549B3C9E7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778CC1-B14A-430A-AFC4-6047E9EE4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A118D6-1C40-4464-9A38-884F96DBF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55EB38-22B7-45DD-B71B-108CA85AE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C642B2-9782-45CB-A5AF-1FCE88E30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82C7-F9C9-4D52-B87A-FA84DBAE668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CE688D-FF5B-42A1-99FB-1484A3003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42730D-506C-4D3C-874B-31004F8BD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073E-6FBB-4B8B-8D7E-C96AD415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D538-B5AA-4DED-B4A9-2193AFEB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713CD-0470-4188-B472-C5C7775F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82C7-F9C9-4D52-B87A-FA84DBAE668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89733-199E-4661-9D49-4D7397159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7E016-A054-40AF-A6A7-645B00894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073E-6FBB-4B8B-8D7E-C96AD415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55893D-0F1A-4E58-A932-42FEE0712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82C7-F9C9-4D52-B87A-FA84DBAE668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09EEA-BC24-45DD-BB3E-8702FE2F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8E181-CDE5-48C3-9487-A44F7E75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073E-6FBB-4B8B-8D7E-C96AD415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9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9A48-6E57-4766-939A-D9C16A196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44837-875B-4EC0-8FAC-6D2911767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C5974-91A9-4D32-9D32-9C9CE73CB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D127E-321C-4D4E-81C5-D75B11366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82C7-F9C9-4D52-B87A-FA84DBAE668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A8ABD-EA2E-4076-8B46-4E6533D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46AA9-6D85-4961-AA17-479ABE9D6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073E-6FBB-4B8B-8D7E-C96AD415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0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A55D-F037-49E7-B525-741FAE3B9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72BF01-ECA6-4E81-8801-57F3ED32D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F4E32-66F9-41D8-A93B-74755FE93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A0ABC-791C-4D24-ADC3-396235D5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82C7-F9C9-4D52-B87A-FA84DBAE668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96FAB-82B0-4514-B7C6-FAFC7BC9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375E1-28AA-4CD6-B97E-394CF87B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073E-6FBB-4B8B-8D7E-C96AD415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1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C07EE5-8511-4099-AB38-2CC65E053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33B45-58E7-4CF4-BDD1-FC2DEA11C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4D01E-D068-4015-9415-2964D0DDD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82C7-F9C9-4D52-B87A-FA84DBAE668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C3236-FE6A-4890-8141-91593DA37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D3C7D-DCD1-47EB-8053-8540C917D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C073E-6FBB-4B8B-8D7E-C96AD415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4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A3E3B-EE74-44C1-81DB-464ACE7042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Designing a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2A310-62B0-453A-B4ED-063CA60A42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7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BF234-F4F4-42DD-9D64-C03CD08CB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5660A-48B9-4169-8A8D-1F8C91098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Survey</a:t>
            </a:r>
          </a:p>
          <a:p>
            <a:pPr lvl="1"/>
            <a:r>
              <a:rPr lang="en-US" sz="2400" dirty="0"/>
              <a:t>Obtaining information from a population or a sample of the population</a:t>
            </a:r>
          </a:p>
          <a:p>
            <a:r>
              <a:rPr lang="en-US" sz="2800" dirty="0"/>
              <a:t>Experiment</a:t>
            </a:r>
          </a:p>
          <a:p>
            <a:pPr lvl="1"/>
            <a:r>
              <a:rPr lang="en-US" sz="2400" dirty="0"/>
              <a:t>When something is intentionally done to people, animals, or objects and then observed</a:t>
            </a:r>
          </a:p>
          <a:p>
            <a:r>
              <a:rPr lang="en-US" sz="2800" dirty="0"/>
              <a:t>Observational</a:t>
            </a:r>
          </a:p>
          <a:p>
            <a:pPr lvl="1"/>
            <a:r>
              <a:rPr lang="en-US" sz="2400" dirty="0"/>
              <a:t>When people, animals, or objects are observed with no attempt to influence the results</a:t>
            </a:r>
          </a:p>
        </p:txBody>
      </p:sp>
    </p:spTree>
    <p:extLst>
      <p:ext uri="{BB962C8B-B14F-4D97-AF65-F5344CB8AC3E}">
        <p14:creationId xmlns:p14="http://schemas.microsoft.com/office/powerpoint/2010/main" val="307846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ED739-8A78-4EC8-A68F-EECE168A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Survey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7778E-C390-4D7B-9AA9-29D83C24E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When creating survey questions, avoid questions that </a:t>
            </a:r>
          </a:p>
          <a:p>
            <a:pPr lvl="1"/>
            <a:r>
              <a:rPr lang="en-US" sz="2500" dirty="0"/>
              <a:t>Are confusing or wordy</a:t>
            </a:r>
          </a:p>
          <a:p>
            <a:pPr lvl="1"/>
            <a:r>
              <a:rPr lang="en-US" sz="2500" dirty="0"/>
              <a:t>Cause a strong reaction</a:t>
            </a:r>
          </a:p>
          <a:p>
            <a:pPr lvl="1"/>
            <a:r>
              <a:rPr lang="en-US" sz="2500" dirty="0"/>
              <a:t>Encourage a certain response</a:t>
            </a:r>
          </a:p>
          <a:p>
            <a:pPr lvl="1"/>
            <a:r>
              <a:rPr lang="en-US" sz="2500" dirty="0"/>
              <a:t>Address more than one issue</a:t>
            </a:r>
          </a:p>
          <a:p>
            <a:pPr lvl="1"/>
            <a:endParaRPr lang="en-US" sz="2500" dirty="0"/>
          </a:p>
          <a:p>
            <a:r>
              <a:rPr lang="en-US" sz="2500" dirty="0"/>
              <a:t>These kinds of questions create</a:t>
            </a:r>
          </a:p>
          <a:p>
            <a:pPr lvl="1"/>
            <a:r>
              <a:rPr lang="en-US" sz="2500" dirty="0"/>
              <a:t>Bias</a:t>
            </a:r>
          </a:p>
        </p:txBody>
      </p:sp>
    </p:spTree>
    <p:extLst>
      <p:ext uri="{BB962C8B-B14F-4D97-AF65-F5344CB8AC3E}">
        <p14:creationId xmlns:p14="http://schemas.microsoft.com/office/powerpoint/2010/main" val="100761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2409-E4E1-43EF-AF09-AD47F807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Survey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CDC88-6F94-4C1E-8162-34E0AE42A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94021"/>
            <a:ext cx="8825659" cy="4331367"/>
          </a:xfrm>
        </p:spPr>
        <p:txBody>
          <a:bodyPr>
            <a:normAutofit/>
          </a:bodyPr>
          <a:lstStyle/>
          <a:p>
            <a:r>
              <a:rPr lang="en-US" sz="2800" dirty="0"/>
              <a:t>Step 1</a:t>
            </a:r>
          </a:p>
          <a:p>
            <a:pPr lvl="1"/>
            <a:r>
              <a:rPr lang="en-US" sz="2400" dirty="0"/>
              <a:t>State the objective</a:t>
            </a:r>
          </a:p>
          <a:p>
            <a:pPr lvl="2"/>
            <a:r>
              <a:rPr lang="en-US" sz="2000" dirty="0"/>
              <a:t>What is the point of the survey</a:t>
            </a:r>
          </a:p>
          <a:p>
            <a:pPr lvl="2"/>
            <a:r>
              <a:rPr lang="en-US" sz="2000" dirty="0"/>
              <a:t>What information are you trying to gather?</a:t>
            </a:r>
          </a:p>
          <a:p>
            <a:r>
              <a:rPr lang="en-US" sz="2800" dirty="0"/>
              <a:t>Step 2</a:t>
            </a:r>
          </a:p>
          <a:p>
            <a:pPr lvl="1"/>
            <a:r>
              <a:rPr lang="en-US" sz="2400" dirty="0"/>
              <a:t>Identify the population</a:t>
            </a:r>
          </a:p>
          <a:p>
            <a:pPr lvl="2"/>
            <a:r>
              <a:rPr lang="en-US" sz="2000" dirty="0"/>
              <a:t>Who are you asking to gather the information?</a:t>
            </a:r>
          </a:p>
          <a:p>
            <a:r>
              <a:rPr lang="en-US" sz="2800" dirty="0"/>
              <a:t>Step 3</a:t>
            </a:r>
          </a:p>
          <a:p>
            <a:pPr lvl="1"/>
            <a:r>
              <a:rPr lang="en-US" sz="2400" dirty="0"/>
              <a:t>Write an unbiased survey question</a:t>
            </a:r>
          </a:p>
        </p:txBody>
      </p:sp>
    </p:spTree>
    <p:extLst>
      <p:ext uri="{BB962C8B-B14F-4D97-AF65-F5344CB8AC3E}">
        <p14:creationId xmlns:p14="http://schemas.microsoft.com/office/powerpoint/2010/main" val="389105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1F4D9E49F8E4CA71A54B1BC7349B1" ma:contentTypeVersion="13" ma:contentTypeDescription="Create a new document." ma:contentTypeScope="" ma:versionID="5f2a2de52aae2dd656f69c8b6ac106c1">
  <xsd:schema xmlns:xsd="http://www.w3.org/2001/XMLSchema" xmlns:xs="http://www.w3.org/2001/XMLSchema" xmlns:p="http://schemas.microsoft.com/office/2006/metadata/properties" xmlns:ns3="383e3cb0-0ae7-4b2d-9f23-7df899361f82" xmlns:ns4="70aa85d1-089b-4440-8ce4-2d0fec1a4215" targetNamespace="http://schemas.microsoft.com/office/2006/metadata/properties" ma:root="true" ma:fieldsID="0842f625a1a68ed7dfe0337266166d8b" ns3:_="" ns4:_="">
    <xsd:import namespace="383e3cb0-0ae7-4b2d-9f23-7df899361f82"/>
    <xsd:import namespace="70aa85d1-089b-4440-8ce4-2d0fec1a42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e3cb0-0ae7-4b2d-9f23-7df899361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a85d1-089b-4440-8ce4-2d0fec1a421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ACB3D1-5657-4AC5-9FBE-34F2FBD2B9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3e3cb0-0ae7-4b2d-9f23-7df899361f82"/>
    <ds:schemaRef ds:uri="70aa85d1-089b-4440-8ce4-2d0fec1a42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1AD3BD-3180-450B-8786-A6C3870DFD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CF8A52-77D0-4D77-9F1C-449D7155F5E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70aa85d1-089b-4440-8ce4-2d0fec1a4215"/>
    <ds:schemaRef ds:uri="383e3cb0-0ae7-4b2d-9f23-7df899361f8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Designing a Study</vt:lpstr>
      <vt:lpstr>Types of studies</vt:lpstr>
      <vt:lpstr>Creating Survey questions</vt:lpstr>
      <vt:lpstr>Creating a Survey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 Study</dc:title>
  <dc:creator>Marissa L Kalina</dc:creator>
  <cp:lastModifiedBy>Marissa L Kalina</cp:lastModifiedBy>
  <cp:revision>1</cp:revision>
  <dcterms:created xsi:type="dcterms:W3CDTF">2019-09-03T18:41:17Z</dcterms:created>
  <dcterms:modified xsi:type="dcterms:W3CDTF">2019-09-03T18:42:16Z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0x0101007C11F4D9E49F8E4CA71A54B1BC7349B1</vt:lpwstr>
  </property>
</Properties>
</file>