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CA1A9-EB32-4798-9A1B-E7B97CB25A2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23C3B-4AF2-4506-805E-FDC76F53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27fae9da8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27fae9da8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1964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27fae9da8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27fae9da8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882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1" name="Google Shape;51;p4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2" name="Google Shape;52;p4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100076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1092200" y="355601"/>
            <a:ext cx="10007600" cy="1272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33" dirty="0">
                <a:solidFill>
                  <a:srgbClr val="FFC000"/>
                </a:solidFill>
              </a:rPr>
              <a:t>Box and Whisker Plots</a:t>
            </a:r>
            <a:endParaRPr sz="5733" dirty="0">
              <a:solidFill>
                <a:srgbClr val="FFC000"/>
              </a:solidFill>
            </a:endParaRPr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1092200" y="1198524"/>
            <a:ext cx="10007600" cy="515315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626518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US" sz="5867" dirty="0"/>
              <a:t>Minimum – Smallest Value</a:t>
            </a:r>
          </a:p>
          <a:p>
            <a:pPr marL="609585" lvl="0" indent="-626518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US" sz="5867" dirty="0"/>
              <a:t>Q1 – Median lower quartile</a:t>
            </a:r>
          </a:p>
          <a:p>
            <a:pPr marL="609585" lvl="0" indent="-626518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US" sz="5867" dirty="0"/>
              <a:t>Median – Median of all value</a:t>
            </a:r>
          </a:p>
          <a:p>
            <a:pPr marL="609585" lvl="0" indent="-626518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US" sz="5867" dirty="0"/>
              <a:t>Q3 – Median upper quartile</a:t>
            </a:r>
          </a:p>
          <a:p>
            <a:pPr marL="609585" lvl="0" indent="-626518" algn="l" rtl="0">
              <a:spcBef>
                <a:spcPts val="0"/>
              </a:spcBef>
              <a:spcAft>
                <a:spcPts val="0"/>
              </a:spcAft>
              <a:buSzPts val="3800"/>
              <a:buChar char="●"/>
            </a:pPr>
            <a:r>
              <a:rPr lang="en-US" sz="5867" dirty="0"/>
              <a:t>Maximum – Largest Value</a:t>
            </a:r>
            <a:endParaRPr sz="5867" dirty="0"/>
          </a:p>
        </p:txBody>
      </p:sp>
    </p:spTree>
    <p:extLst>
      <p:ext uri="{BB962C8B-B14F-4D97-AF65-F5344CB8AC3E}">
        <p14:creationId xmlns:p14="http://schemas.microsoft.com/office/powerpoint/2010/main" val="258638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57245A-A14A-4769-AAF3-0EF4FF373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2" y="330978"/>
            <a:ext cx="8655049" cy="61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16793"/>
      </p:ext>
    </p:extLst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1F4D9E49F8E4CA71A54B1BC7349B1" ma:contentTypeVersion="13" ma:contentTypeDescription="Create a new document." ma:contentTypeScope="" ma:versionID="5f2a2de52aae2dd656f69c8b6ac106c1">
  <xsd:schema xmlns:xsd="http://www.w3.org/2001/XMLSchema" xmlns:xs="http://www.w3.org/2001/XMLSchema" xmlns:p="http://schemas.microsoft.com/office/2006/metadata/properties" xmlns:ns3="383e3cb0-0ae7-4b2d-9f23-7df899361f82" xmlns:ns4="70aa85d1-089b-4440-8ce4-2d0fec1a4215" targetNamespace="http://schemas.microsoft.com/office/2006/metadata/properties" ma:root="true" ma:fieldsID="0842f625a1a68ed7dfe0337266166d8b" ns3:_="" ns4:_="">
    <xsd:import namespace="383e3cb0-0ae7-4b2d-9f23-7df899361f82"/>
    <xsd:import namespace="70aa85d1-089b-4440-8ce4-2d0fec1a42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e3cb0-0ae7-4b2d-9f23-7df899361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a85d1-089b-4440-8ce4-2d0fec1a421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18D7AA-2A97-4E8A-980D-86E27F310E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e3cb0-0ae7-4b2d-9f23-7df899361f82"/>
    <ds:schemaRef ds:uri="70aa85d1-089b-4440-8ce4-2d0fec1a42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D9A46B-90D3-4E46-9999-8338A25B62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1DBAAA-950E-485C-8D65-F1992D31703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Nunito</vt:lpstr>
      <vt:lpstr>Shift</vt:lpstr>
      <vt:lpstr>Box and Whisker Plots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and Whisker Plots</dc:title>
  <dc:creator>Marissa L Kalina</dc:creator>
  <cp:lastModifiedBy>Marissa L Kalina</cp:lastModifiedBy>
  <cp:revision>1</cp:revision>
  <dcterms:created xsi:type="dcterms:W3CDTF">2019-09-10T01:00:13Z</dcterms:created>
  <dcterms:modified xsi:type="dcterms:W3CDTF">2019-09-10T01:01:28Z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0x0101007C11F4D9E49F8E4CA71A54B1BC7349B1</vt:lpwstr>
  </property>
</Properties>
</file>